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2" d="100"/>
          <a:sy n="132" d="100"/>
        </p:scale>
        <p:origin x="-12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3/23/16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3/23/16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3/23/16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63369" y="2819400"/>
            <a:ext cx="8259559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Welcome to Model congress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March 24, 2016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0000FF"/>
                </a:solidFill>
              </a:rPr>
              <a:t>7</a:t>
            </a:r>
            <a:r>
              <a:rPr lang="en-US" sz="5400" baseline="30000" dirty="0" smtClean="0">
                <a:solidFill>
                  <a:srgbClr val="0000FF"/>
                </a:solidFill>
              </a:rPr>
              <a:t>th</a:t>
            </a:r>
            <a:r>
              <a:rPr lang="en-US" sz="5400" dirty="0" smtClean="0">
                <a:solidFill>
                  <a:srgbClr val="0000FF"/>
                </a:solidFill>
              </a:rPr>
              <a:t> Grade Senate</a:t>
            </a:r>
            <a:endParaRPr lang="en-US" sz="5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42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S-19 and S-907</a:t>
            </a:r>
          </a:p>
          <a:p>
            <a:r>
              <a:rPr lang="en-US" sz="2000" i="1" dirty="0" smtClean="0">
                <a:solidFill>
                  <a:srgbClr val="000000"/>
                </a:solidFill>
              </a:rPr>
              <a:t>“Standardized Testing”</a:t>
            </a:r>
            <a:endParaRPr lang="en-US" sz="2000" i="1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00FF"/>
                </a:solidFill>
              </a:rPr>
              <a:t>Bill being considered . . .</a:t>
            </a:r>
            <a:endParaRPr lang="en-US" sz="4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79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S-198</a:t>
            </a:r>
          </a:p>
          <a:p>
            <a:r>
              <a:rPr lang="en-US" sz="2000" i="1" dirty="0" smtClean="0">
                <a:solidFill>
                  <a:srgbClr val="000000"/>
                </a:solidFill>
              </a:rPr>
              <a:t>“GMO labeling”</a:t>
            </a:r>
            <a:endParaRPr lang="en-US" sz="2000" i="1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00FF"/>
                </a:solidFill>
              </a:rPr>
              <a:t>Bill being considered . . .</a:t>
            </a:r>
            <a:endParaRPr lang="en-US" sz="4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287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S-1</a:t>
            </a:r>
          </a:p>
          <a:p>
            <a:r>
              <a:rPr lang="en-US" sz="2000" i="1" dirty="0" smtClean="0">
                <a:solidFill>
                  <a:srgbClr val="000000"/>
                </a:solidFill>
              </a:rPr>
              <a:t>“Police Body Cameras”</a:t>
            </a:r>
            <a:endParaRPr lang="en-US" sz="2000" i="1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00FF"/>
                </a:solidFill>
              </a:rPr>
              <a:t>Bill being considered . . .</a:t>
            </a:r>
            <a:endParaRPr lang="en-US" sz="4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287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S-712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000" i="1" dirty="0" smtClean="0">
                <a:solidFill>
                  <a:srgbClr val="000000"/>
                </a:solidFill>
              </a:rPr>
              <a:t>“Regulations on </a:t>
            </a:r>
            <a:r>
              <a:rPr lang="en-US" sz="2000" i="1" dirty="0" err="1" smtClean="0">
                <a:solidFill>
                  <a:srgbClr val="000000"/>
                </a:solidFill>
              </a:rPr>
              <a:t>Fracking</a:t>
            </a:r>
            <a:r>
              <a:rPr lang="en-US" sz="2000" i="1" dirty="0" smtClean="0">
                <a:solidFill>
                  <a:srgbClr val="000000"/>
                </a:solidFill>
              </a:rPr>
              <a:t>”</a:t>
            </a:r>
            <a:endParaRPr lang="en-US" sz="2000" i="1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00FF"/>
                </a:solidFill>
              </a:rPr>
              <a:t>Bill being considered . . .</a:t>
            </a:r>
            <a:endParaRPr lang="en-US" sz="4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287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S-29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000" i="1" dirty="0" smtClean="0">
                <a:solidFill>
                  <a:srgbClr val="000000"/>
                </a:solidFill>
              </a:rPr>
              <a:t>“Capital Punishment”</a:t>
            </a:r>
            <a:endParaRPr lang="en-US" sz="2000" i="1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00FF"/>
                </a:solidFill>
              </a:rPr>
              <a:t>Bills being considered . . .</a:t>
            </a:r>
            <a:endParaRPr lang="en-US" sz="4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287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S-679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000" i="1" dirty="0" smtClean="0">
                <a:solidFill>
                  <a:srgbClr val="000000"/>
                </a:solidFill>
              </a:rPr>
              <a:t>“</a:t>
            </a:r>
            <a:r>
              <a:rPr lang="en-US" sz="2000" i="1" smtClean="0">
                <a:solidFill>
                  <a:srgbClr val="000000"/>
                </a:solidFill>
              </a:rPr>
              <a:t>puppy Mills”</a:t>
            </a:r>
            <a:endParaRPr lang="en-US" sz="2000" i="1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00FF"/>
                </a:solidFill>
              </a:rPr>
              <a:t>Bills being considered . . .</a:t>
            </a:r>
            <a:endParaRPr lang="en-US" sz="4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8069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ustom 1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10</TotalTime>
  <Words>98</Words>
  <Application>Microsoft Macintosh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7th Grade Senate</vt:lpstr>
      <vt:lpstr>Bill being considered . . .</vt:lpstr>
      <vt:lpstr>Bill being considered . . .</vt:lpstr>
      <vt:lpstr>Bill being considered . . .</vt:lpstr>
      <vt:lpstr>Bill being considered . . .</vt:lpstr>
      <vt:lpstr>Bills being considered . . .</vt:lpstr>
      <vt:lpstr>Bills being considered . . .</vt:lpstr>
    </vt:vector>
  </TitlesOfParts>
  <Company>Kerchnet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7th Grade Senate</dc:title>
  <dc:creator>Scott and Sherry Kercher</dc:creator>
  <cp:lastModifiedBy>Scott and Sherry Kercher</cp:lastModifiedBy>
  <cp:revision>2</cp:revision>
  <dcterms:created xsi:type="dcterms:W3CDTF">2016-03-24T03:09:24Z</dcterms:created>
  <dcterms:modified xsi:type="dcterms:W3CDTF">2016-03-24T03:20:24Z</dcterms:modified>
</cp:coreProperties>
</file>